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15401</TotalTime>
  <Words>4696</Words>
  <Application>Microsoft Macintosh PowerPoint</Application>
  <PresentationFormat>Custom</PresentationFormat>
  <Paragraphs>698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1963</cp:revision>
  <cp:lastPrinted>2015-02-07T23:49:10Z</cp:lastPrinted>
  <dcterms:created xsi:type="dcterms:W3CDTF">2012-09-13T17:36:07Z</dcterms:created>
  <dcterms:modified xsi:type="dcterms:W3CDTF">2016-02-22T22:29:52Z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